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68" r:id="rId3"/>
    <p:sldId id="271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75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4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20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69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1089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8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41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49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25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1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81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38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57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39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14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0D11-D8CE-4460-8F2A-B27517F47703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9441F6-A9AD-4402-BDD6-7227C1455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37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3143" y="2404533"/>
            <a:ext cx="8620860" cy="2363409"/>
          </a:xfrm>
        </p:spPr>
        <p:txBody>
          <a:bodyPr/>
          <a:lstStyle/>
          <a:p>
            <a:r>
              <a:rPr lang="fr-FR" b="1" dirty="0"/>
              <a:t>Attention </a:t>
            </a:r>
            <a:r>
              <a:rPr lang="fr-FR" b="1" dirty="0" smtClean="0"/>
              <a:t>:</a:t>
            </a:r>
            <a:br>
              <a:rPr lang="fr-FR" b="1" dirty="0" smtClean="0"/>
            </a:br>
            <a:r>
              <a:rPr lang="fr-FR" b="1" dirty="0" smtClean="0"/>
              <a:t>Invasion </a:t>
            </a:r>
            <a:r>
              <a:rPr lang="fr-FR" b="1" dirty="0"/>
              <a:t>de Fake News </a:t>
            </a:r>
            <a:r>
              <a:rPr lang="fr-FR" b="1" dirty="0" smtClean="0"/>
              <a:t>!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81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Situation  4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5974" y="1930400"/>
            <a:ext cx="8596668" cy="388077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Un alligator dans la Bouzaise à Beaune.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99" y="2706004"/>
            <a:ext cx="5473881" cy="36104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7334" y="3317966"/>
            <a:ext cx="287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Le bien Public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54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Réponse 4 : Faux, c’est un poisson d’avril !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2987" t="9524" r="37618" b="6905"/>
          <a:stretch/>
        </p:blipFill>
        <p:spPr>
          <a:xfrm>
            <a:off x="677334" y="2086552"/>
            <a:ext cx="5016138" cy="47714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2384" t="37053" r="73560" b="44018"/>
          <a:stretch/>
        </p:blipFill>
        <p:spPr>
          <a:xfrm>
            <a:off x="5146766" y="3984171"/>
            <a:ext cx="1828800" cy="13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3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Nos conseils pour éviter </a:t>
            </a:r>
            <a:r>
              <a:rPr lang="fr-FR" dirty="0"/>
              <a:t>l</a:t>
            </a:r>
            <a:r>
              <a:rPr lang="fr-FR" dirty="0" smtClean="0"/>
              <a:t>es fake news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9276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Fiez-vous en priorité aux médias reconnus </a:t>
            </a:r>
            <a:r>
              <a:rPr lang="fr-FR" dirty="0" smtClean="0"/>
              <a:t>: - Privilégiez les médias réputés fiables (journaux, sites officiels, …)</a:t>
            </a: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Méfiez vous des médias inconnus </a:t>
            </a:r>
            <a:r>
              <a:rPr lang="fr-FR" dirty="0" smtClean="0"/>
              <a:t>: - Partez du principe qu’une « info » provenant d’un média dont vous ne pouvez pas identifier la source </a:t>
            </a:r>
            <a:r>
              <a:rPr lang="fr-FR" dirty="0"/>
              <a:t>a</a:t>
            </a:r>
            <a:r>
              <a:rPr lang="fr-FR" dirty="0" smtClean="0"/>
              <a:t> plus de chance d’être fausse que vraie. </a:t>
            </a: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 vous fiez pas tout le temps aux images </a:t>
            </a:r>
            <a:r>
              <a:rPr lang="fr-FR" dirty="0" smtClean="0"/>
              <a:t>: - Une photo ou vidéo peut être utilisée hors de son contexte. </a:t>
            </a: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N’hésitez pas à mener votre petite enquête </a:t>
            </a:r>
            <a:r>
              <a:rPr lang="fr-FR" dirty="0" smtClean="0"/>
              <a:t>: - Faites vos recherches sur internet et croisez les sources. </a:t>
            </a: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Evitez d’être envahi par vos émotions </a:t>
            </a:r>
            <a:r>
              <a:rPr lang="fr-FR" dirty="0" smtClean="0"/>
              <a:t>: - Une menace d’attentat, une alerte sanitaire … Ce type d’infos circule par SMS et sur les réseaux sociaux. </a:t>
            </a: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Faites attention à la désinformation </a:t>
            </a:r>
            <a:r>
              <a:rPr lang="fr-FR" dirty="0" smtClean="0"/>
              <a:t>: - Gare aux infos déformées ou réorientées à des fins idéologiques. </a:t>
            </a: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Gardez un peu d’humour.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22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fake news, tout le monde est concerné !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586" y="2552474"/>
            <a:ext cx="5447416" cy="388143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31965" y="2717075"/>
            <a:ext cx="232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u="sng" dirty="0" smtClean="0">
                <a:solidFill>
                  <a:schemeClr val="accent1"/>
                </a:solidFill>
              </a:rPr>
              <a:t>Preuve par les chiffres : </a:t>
            </a:r>
            <a:endParaRPr lang="fr-FR" sz="2400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lgerian" panose="04020705040A02060702" pitchFamily="82" charset="0"/>
              </a:rPr>
              <a:t>Etes-vous capable de </a:t>
            </a:r>
            <a:r>
              <a:rPr lang="fr-FR" dirty="0">
                <a:latin typeface="Algerian" panose="04020705040A02060702" pitchFamily="82" charset="0"/>
              </a:rPr>
              <a:t>distinguer</a:t>
            </a:r>
            <a:br>
              <a:rPr lang="fr-FR" dirty="0">
                <a:latin typeface="Algerian" panose="04020705040A02060702" pitchFamily="82" charset="0"/>
              </a:rPr>
            </a:br>
            <a:r>
              <a:rPr lang="fr-FR" dirty="0">
                <a:latin typeface="Algerian" panose="04020705040A02060702" pitchFamily="82" charset="0"/>
              </a:rPr>
              <a:t>les informations des fake news ? </a:t>
            </a:r>
            <a:br>
              <a:rPr lang="fr-FR" dirty="0">
                <a:latin typeface="Algerian" panose="04020705040A02060702" pitchFamily="82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48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Situation 1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147" y="2043024"/>
            <a:ext cx="8596668" cy="1679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dirty="0" smtClean="0">
                <a:latin typeface="Arial Narrow" panose="020B0606020202030204" pitchFamily="34" charset="0"/>
              </a:rPr>
              <a:t> </a:t>
            </a:r>
            <a:r>
              <a:rPr lang="fr-FR" sz="3200" dirty="0">
                <a:latin typeface="Arial Narrow" panose="020B0606020202030204" pitchFamily="34" charset="0"/>
              </a:rPr>
              <a:t>Bientôt chaque </a:t>
            </a:r>
            <a:r>
              <a:rPr lang="fr-FR" sz="3200" dirty="0" err="1">
                <a:latin typeface="Arial Narrow" panose="020B0606020202030204" pitchFamily="34" charset="0"/>
              </a:rPr>
              <a:t>like</a:t>
            </a:r>
            <a:r>
              <a:rPr lang="fr-FR" sz="3200" dirty="0">
                <a:latin typeface="Arial Narrow" panose="020B0606020202030204" pitchFamily="34" charset="0"/>
              </a:rPr>
              <a:t> sur Facebook vous </a:t>
            </a:r>
            <a:r>
              <a:rPr lang="fr-FR" sz="3200" dirty="0" smtClean="0">
                <a:latin typeface="Arial Narrow" panose="020B0606020202030204" pitchFamily="34" charset="0"/>
              </a:rPr>
              <a:t>coûtera </a:t>
            </a:r>
            <a:r>
              <a:rPr lang="fr-FR" sz="3200" dirty="0">
                <a:latin typeface="Arial Narrow" panose="020B0606020202030204" pitchFamily="34" charset="0"/>
              </a:rPr>
              <a:t>10 centimes. Si en revanche vous </a:t>
            </a:r>
            <a:r>
              <a:rPr lang="fr-FR" sz="3200" dirty="0" smtClean="0">
                <a:latin typeface="Arial Narrow" panose="020B0606020202030204" pitchFamily="34" charset="0"/>
              </a:rPr>
              <a:t>partagez cette </a:t>
            </a:r>
            <a:r>
              <a:rPr lang="fr-FR" sz="3200" dirty="0" smtClean="0">
                <a:latin typeface="Arial Narrow" panose="020B0606020202030204" pitchFamily="34" charset="0"/>
              </a:rPr>
              <a:t>publication, vos </a:t>
            </a:r>
            <a:r>
              <a:rPr lang="fr-FR" sz="3200" dirty="0" err="1" smtClean="0">
                <a:latin typeface="Arial Narrow" panose="020B0606020202030204" pitchFamily="34" charset="0"/>
              </a:rPr>
              <a:t>like</a:t>
            </a:r>
            <a:r>
              <a:rPr lang="fr-FR" sz="3200" dirty="0" smtClean="0">
                <a:latin typeface="Arial Narrow" panose="020B0606020202030204" pitchFamily="34" charset="0"/>
              </a:rPr>
              <a:t> </a:t>
            </a:r>
            <a:r>
              <a:rPr lang="fr-FR" sz="3200" dirty="0" smtClean="0">
                <a:latin typeface="Arial Narrow" panose="020B0606020202030204" pitchFamily="34" charset="0"/>
              </a:rPr>
              <a:t>attribués</a:t>
            </a:r>
            <a:r>
              <a:rPr lang="fr-FR" sz="3200" dirty="0" smtClean="0">
                <a:latin typeface="Arial Narrow" panose="020B0606020202030204" pitchFamily="34" charset="0"/>
              </a:rPr>
              <a:t> seront gratuits </a:t>
            </a:r>
            <a:r>
              <a:rPr lang="fr-FR" sz="3200" dirty="0" smtClean="0">
                <a:latin typeface="Arial Narrow" panose="020B0606020202030204" pitchFamily="34" charset="0"/>
              </a:rPr>
              <a:t>! </a:t>
            </a:r>
          </a:p>
          <a:p>
            <a:pPr marL="0" indent="0" algn="ctr">
              <a:buNone/>
            </a:pPr>
            <a:endParaRPr lang="fr-FR" sz="3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Réponse 1</a:t>
            </a:r>
            <a:r>
              <a:rPr lang="fr-FR" dirty="0" smtClean="0"/>
              <a:t>: FAUX ! 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758" y="1345625"/>
            <a:ext cx="6018330" cy="3383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352" y="4919008"/>
            <a:ext cx="7694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Une 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information vraie ne circulera pas mieux qu'une information fausse. Ce qui va faire la différence, c'est son habillage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 »</a:t>
            </a:r>
            <a:endParaRPr lang="fr-F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2400" dirty="0"/>
              <a:t>Pascal Froissart, </a:t>
            </a:r>
            <a:r>
              <a:rPr lang="fr-FR" sz="2400" dirty="0" smtClean="0"/>
              <a:t>sociologue à France Info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827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Situation 2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700177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dirty="0" smtClean="0"/>
              <a:t>Un tigre se balade dans les rues de Paris.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902" y="2860766"/>
            <a:ext cx="5488577" cy="36548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2697" y="3304903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Le Parisien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0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Réponse  2 </a:t>
            </a:r>
            <a:r>
              <a:rPr lang="fr-FR" dirty="0" smtClean="0"/>
              <a:t>: VRAI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26881" y="5457969"/>
            <a:ext cx="2852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 : https</a:t>
            </a:r>
            <a:r>
              <a:rPr lang="fr-FR" sz="1200" dirty="0"/>
              <a:t>://www.bfmtv.com/societe/un-tigre-s-echappe-d-un-cirque-en-plein-paris-1311439.html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23" y="3867150"/>
            <a:ext cx="5572125" cy="29908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373187"/>
            <a:ext cx="7677150" cy="11144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23" y="2507869"/>
            <a:ext cx="57340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pPr algn="ctr"/>
            <a:r>
              <a:rPr lang="fr-FR" dirty="0" smtClean="0"/>
              <a:t>Situation 3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643" y="1564640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dirty="0" smtClean="0"/>
              <a:t>Des requins dans les rues suite à un ouragan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470" y="2427574"/>
            <a:ext cx="4502098" cy="33806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7334" y="3239589"/>
            <a:ext cx="318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</a:t>
            </a:r>
            <a:r>
              <a:rPr lang="fr-FR" dirty="0" err="1" smtClean="0"/>
              <a:t>SlateFR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Réponse 3 </a:t>
            </a:r>
            <a:r>
              <a:rPr lang="fr-FR" dirty="0" smtClean="0"/>
              <a:t>: FAUX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2542" t="38585" r="27845"/>
          <a:stretch/>
        </p:blipFill>
        <p:spPr>
          <a:xfrm>
            <a:off x="583017" y="2072020"/>
            <a:ext cx="8526606" cy="46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166</Words>
  <Application>Microsoft Office PowerPoint</Application>
  <PresentationFormat>Grand écran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Algerian</vt:lpstr>
      <vt:lpstr>Arial</vt:lpstr>
      <vt:lpstr>Arial Narrow</vt:lpstr>
      <vt:lpstr>Trebuchet MS</vt:lpstr>
      <vt:lpstr>Wingdings 3</vt:lpstr>
      <vt:lpstr>Facette</vt:lpstr>
      <vt:lpstr>Attention : Invasion de Fake News ! </vt:lpstr>
      <vt:lpstr>Les fake news, tout le monde est concerné ! </vt:lpstr>
      <vt:lpstr>Etes-vous capable de distinguer les informations des fake news ?  </vt:lpstr>
      <vt:lpstr>Situation 1 :</vt:lpstr>
      <vt:lpstr>Réponse 1: FAUX !  </vt:lpstr>
      <vt:lpstr>Situation 2 :</vt:lpstr>
      <vt:lpstr> Réponse  2 : VRAI </vt:lpstr>
      <vt:lpstr>Situation 3 : </vt:lpstr>
      <vt:lpstr>Réponse 3 : FAUX</vt:lpstr>
      <vt:lpstr>Situation  4 :</vt:lpstr>
      <vt:lpstr>Réponse 4 : Faux, c’est un poisson d’avril !</vt:lpstr>
      <vt:lpstr>Nos conseils pour éviter les fake news : </vt:lpstr>
    </vt:vector>
  </TitlesOfParts>
  <Company>Education 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Emmir10 ADMIN</dc:creator>
  <cp:lastModifiedBy>Emmir10 ADMIN</cp:lastModifiedBy>
  <cp:revision>24</cp:revision>
  <dcterms:created xsi:type="dcterms:W3CDTF">2018-09-24T08:26:50Z</dcterms:created>
  <dcterms:modified xsi:type="dcterms:W3CDTF">2018-09-24T14:28:36Z</dcterms:modified>
</cp:coreProperties>
</file>