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3" d="100"/>
          <a:sy n="83" d="100"/>
        </p:scale>
        <p:origin x="-18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4357D0B-4D98-4C2C-990E-D1CFFC6638E1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19A72A5-FDB7-4C6A-98EC-991CA8150745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91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7D0B-4D98-4C2C-990E-D1CFFC6638E1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72A5-FDB7-4C6A-98EC-991CA8150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58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7D0B-4D98-4C2C-990E-D1CFFC6638E1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72A5-FDB7-4C6A-98EC-991CA8150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52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7D0B-4D98-4C2C-990E-D1CFFC6638E1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72A5-FDB7-4C6A-98EC-991CA8150745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4221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7D0B-4D98-4C2C-990E-D1CFFC6638E1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72A5-FDB7-4C6A-98EC-991CA8150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882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7D0B-4D98-4C2C-990E-D1CFFC6638E1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72A5-FDB7-4C6A-98EC-991CA8150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68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7D0B-4D98-4C2C-990E-D1CFFC6638E1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72A5-FDB7-4C6A-98EC-991CA8150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895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7D0B-4D98-4C2C-990E-D1CFFC6638E1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72A5-FDB7-4C6A-98EC-991CA8150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859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7D0B-4D98-4C2C-990E-D1CFFC6638E1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72A5-FDB7-4C6A-98EC-991CA8150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52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7D0B-4D98-4C2C-990E-D1CFFC6638E1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72A5-FDB7-4C6A-98EC-991CA8150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70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7D0B-4D98-4C2C-990E-D1CFFC6638E1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72A5-FDB7-4C6A-98EC-991CA8150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16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7D0B-4D98-4C2C-990E-D1CFFC6638E1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72A5-FDB7-4C6A-98EC-991CA8150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35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7D0B-4D98-4C2C-990E-D1CFFC6638E1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72A5-FDB7-4C6A-98EC-991CA8150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06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7D0B-4D98-4C2C-990E-D1CFFC6638E1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72A5-FDB7-4C6A-98EC-991CA8150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89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7D0B-4D98-4C2C-990E-D1CFFC6638E1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72A5-FDB7-4C6A-98EC-991CA8150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49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7D0B-4D98-4C2C-990E-D1CFFC6638E1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72A5-FDB7-4C6A-98EC-991CA8150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03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7D0B-4D98-4C2C-990E-D1CFFC6638E1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72A5-FDB7-4C6A-98EC-991CA8150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69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4357D0B-4D98-4C2C-990E-D1CFFC6638E1}" type="datetimeFigureOut">
              <a:rPr lang="fr-FR" smtClean="0"/>
              <a:t>27/01/2020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9A72A5-FDB7-4C6A-98EC-991CA81507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65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75C81D-D7F8-4AB3-B420-2A1E55E13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ogres dans les contes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B7279F0-063D-4C38-97D1-7407F3ED5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45" y="4079875"/>
            <a:ext cx="9144000" cy="1655762"/>
          </a:xfrm>
        </p:spPr>
        <p:txBody>
          <a:bodyPr/>
          <a:lstStyle/>
          <a:p>
            <a:r>
              <a:rPr lang="fr-FR"/>
              <a:t>Par </a:t>
            </a:r>
            <a:r>
              <a:rPr lang="fr-FR" smtClean="0"/>
              <a:t>Carole MAKKE</a:t>
            </a: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0A38BCC-6DB9-4CD3-9E90-4A5B40CD9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902" y="2357437"/>
            <a:ext cx="2143125" cy="2143125"/>
          </a:xfrm>
          <a:prstGeom prst="rect">
            <a:avLst/>
          </a:prstGeom>
        </p:spPr>
      </p:pic>
      <p:pic>
        <p:nvPicPr>
          <p:cNvPr id="6" name="grognement-2">
            <a:hlinkClick r:id="" action="ppaction://media"/>
            <a:extLst>
              <a:ext uri="{FF2B5EF4-FFF2-40B4-BE49-F238E27FC236}">
                <a16:creationId xmlns="" xmlns:a16="http://schemas.microsoft.com/office/drawing/2014/main" id="{6B4E7628-6CD9-48F7-8C40-1752C53AE5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2098" y="506228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86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40461C-A4D8-4104-B3F6-18FDD0C40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Quesqu</a:t>
            </a:r>
            <a:r>
              <a:rPr lang="en-US" dirty="0"/>
              <a:t>’</a:t>
            </a:r>
            <a:r>
              <a:rPr lang="fr-FR" dirty="0"/>
              <a:t> un ogre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0A3814-FDD2-406F-8E54-4F5FED8508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On appelle </a:t>
            </a:r>
            <a:r>
              <a:rPr lang="fr-FR" b="1" dirty="0"/>
              <a:t>ogre, dans les contes</a:t>
            </a:r>
            <a:r>
              <a:rPr lang="fr-FR" dirty="0"/>
              <a:t> de fées et dans les légendes, un personnage mythique, où il est représenté comme un géant effrayant, avide de chair humaine, en particulier de celle des petits enfants.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B31A8F4-8229-49B7-8E18-5D93AA917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812" y="6858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80065"/>
      </p:ext>
    </p:extLst>
  </p:cSld>
  <p:clrMapOvr>
    <a:masterClrMapping/>
  </p:clrMapOvr>
  <p:transition spd="slow">
    <p:fade/>
    <p:sndAc>
      <p:stSnd>
        <p:snd r:embed="rId2" name="paper-crumbl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DD1801-E6EF-418C-BCD1-8112F2A1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D’ où vient le mot OGRE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6F5DC7-BD21-4A12-BBC4-351C5DCCC0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87673"/>
            <a:ext cx="10394707" cy="3311189"/>
          </a:xfrm>
        </p:spPr>
        <p:txBody>
          <a:bodyPr/>
          <a:lstStyle/>
          <a:p>
            <a:r>
              <a:rPr lang="fr-FR" b="1" dirty="0"/>
              <a:t>Le mots  ogre</a:t>
            </a:r>
            <a:r>
              <a:rPr lang="fr-FR" dirty="0"/>
              <a:t> vient du latin orcus, « enfer », </a:t>
            </a:r>
            <a:r>
              <a:rPr lang="fr-FR" dirty="0" smtClean="0"/>
              <a:t>son </a:t>
            </a:r>
            <a:r>
              <a:rPr lang="fr-FR" dirty="0"/>
              <a:t>féminin est ogresse.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4E153CD-9EDB-4AB0-A5FD-626ED4FE6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561" y="685800"/>
            <a:ext cx="190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915560-29C0-4FF2-9C94-5E0AF008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Y a-t-il </a:t>
            </a:r>
            <a:r>
              <a:rPr lang="fr-FR" dirty="0"/>
              <a:t>des ogres </a:t>
            </a:r>
            <a:r>
              <a:rPr lang="fr-FR" dirty="0" smtClean="0"/>
              <a:t>gentils ?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404E71-9934-4B6F-B948-8D776928CB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Dans </a:t>
            </a:r>
            <a:r>
              <a:rPr lang="fr-FR" sz="2400" b="1" dirty="0"/>
              <a:t>un</a:t>
            </a:r>
            <a:r>
              <a:rPr lang="fr-FR" sz="2400" dirty="0"/>
              <a:t> livre de Tomi Ungerer, Le géant de Zeralda, une petite fille cuisine si bien pour l'</a:t>
            </a:r>
            <a:r>
              <a:rPr lang="fr-FR" sz="2400" b="1" dirty="0"/>
              <a:t>ogre</a:t>
            </a:r>
            <a:r>
              <a:rPr lang="fr-FR" sz="2400" dirty="0"/>
              <a:t> que celui-ci cesse d'avoir envie de manger des enfants. ... Cette tendance s'inscrit jusque dans </a:t>
            </a:r>
            <a:r>
              <a:rPr lang="fr-FR" sz="2400" dirty="0" smtClean="0"/>
              <a:t>contes comme </a:t>
            </a:r>
            <a:r>
              <a:rPr lang="fr-FR" sz="2400" i="1" dirty="0"/>
              <a:t>Le petit </a:t>
            </a:r>
            <a:r>
              <a:rPr lang="fr-FR" sz="2400" b="1" i="1" dirty="0"/>
              <a:t>ogre</a:t>
            </a:r>
            <a:r>
              <a:rPr lang="fr-FR" sz="2400" i="1" dirty="0"/>
              <a:t> </a:t>
            </a:r>
            <a:r>
              <a:rPr lang="fr-FR" sz="2400" i="1" dirty="0" smtClean="0"/>
              <a:t> veut </a:t>
            </a:r>
            <a:r>
              <a:rPr lang="fr-FR" sz="2400" i="1" dirty="0"/>
              <a:t>aller </a:t>
            </a:r>
            <a:r>
              <a:rPr lang="fr-FR" sz="2400" b="1" i="1" dirty="0"/>
              <a:t>à</a:t>
            </a:r>
            <a:r>
              <a:rPr lang="fr-FR" sz="2400" i="1" dirty="0"/>
              <a:t> l'école, </a:t>
            </a:r>
            <a:r>
              <a:rPr lang="fr-FR" sz="2400" b="1" i="1" dirty="0"/>
              <a:t>Ogre</a:t>
            </a:r>
            <a:r>
              <a:rPr lang="fr-FR" sz="2400" i="1" dirty="0"/>
              <a:t>-doux</a:t>
            </a:r>
            <a:r>
              <a:rPr lang="fr-FR" sz="2400" dirty="0"/>
              <a:t>, ou encore </a:t>
            </a:r>
            <a:r>
              <a:rPr lang="fr-FR" sz="2400" i="1" dirty="0"/>
              <a:t>L'</a:t>
            </a:r>
            <a:r>
              <a:rPr lang="fr-FR" sz="2400" b="1" i="1" dirty="0"/>
              <a:t>ogre</a:t>
            </a:r>
            <a:r>
              <a:rPr lang="fr-FR" sz="2400" i="1" dirty="0"/>
              <a:t> qui avait peur des enfants</a:t>
            </a:r>
            <a:r>
              <a:rPr lang="fr-FR" sz="2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F81BE9A-8849-4A47-8D40-6709D64C6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348" y="685800"/>
            <a:ext cx="2247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50482"/>
      </p:ext>
    </p:extLst>
  </p:cSld>
  <p:clrMapOvr>
    <a:masterClrMapping/>
  </p:clrMapOvr>
  <p:transition spd="slow">
    <p:fad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3B68D6-4B72-4AC8-986C-9419FC5DE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17" y="1487413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fr-FR" sz="19000" dirty="0"/>
              <a:t>Merci 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1003A88-1D05-41DC-A81D-B8006FF9184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4654569" y="3332532"/>
            <a:ext cx="2022378" cy="2038055"/>
          </a:xfrm>
          <a:prstGeom prst="rect">
            <a:avLst/>
          </a:prstGeom>
        </p:spPr>
      </p:pic>
      <p:pic>
        <p:nvPicPr>
          <p:cNvPr id="6" name="Alien">
            <a:hlinkClick r:id="" action="ppaction://media"/>
            <a:extLst>
              <a:ext uri="{FF2B5EF4-FFF2-40B4-BE49-F238E27FC236}">
                <a16:creationId xmlns="" xmlns:a16="http://schemas.microsoft.com/office/drawing/2014/main" id="{ED64EBEE-2E1E-4916-BA82-C8C2D57247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87207" y="58460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23250"/>
      </p:ext>
    </p:extLst>
  </p:cSld>
  <p:clrMapOvr>
    <a:masterClrMapping/>
  </p:clrMapOvr>
  <p:transition spd="slow">
    <p:fade/>
    <p:sndAc>
      <p:stSnd>
        <p:snd r:embed="rId4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132</TotalTime>
  <Words>35</Words>
  <Application>Microsoft Office PowerPoint</Application>
  <PresentationFormat>Personnalisé</PresentationFormat>
  <Paragraphs>9</Paragraphs>
  <Slides>5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Main Event</vt:lpstr>
      <vt:lpstr>Les ogres dans les contes</vt:lpstr>
      <vt:lpstr>Quesqu’ un ogre ? </vt:lpstr>
      <vt:lpstr>D’ où vient le mot OGRE ?</vt:lpstr>
      <vt:lpstr>Y a-t-il des ogres gentils ?</vt:lpstr>
      <vt:lpstr>Merci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ogres dans les contes</dc:title>
  <dc:creator>Rani MAKKE</dc:creator>
  <cp:lastModifiedBy>Rafah KORJIYEH</cp:lastModifiedBy>
  <cp:revision>14</cp:revision>
  <dcterms:created xsi:type="dcterms:W3CDTF">2020-01-08T15:29:14Z</dcterms:created>
  <dcterms:modified xsi:type="dcterms:W3CDTF">2020-01-27T06:51:53Z</dcterms:modified>
</cp:coreProperties>
</file>