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breeze.wav"/>
          </p:stSnd>
        </p:sndAc>
      </p:transition>
    </mc:Choice>
    <mc:Fallback xmlns="">
      <p:transition spd="slow">
        <p:sndAc>
          <p:stSnd>
            <p:snd r:embed="rId3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breeze.wav"/>
          </p:stSnd>
        </p:sndAc>
      </p:transition>
    </mc:Choice>
    <mc:Fallback xmlns="">
      <p:transition spd="slow">
        <p:sndAc>
          <p:stSnd>
            <p:snd r:embed="rId14" name="breeze.wav"/>
          </p:stSnd>
        </p:sndAc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7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7D3A4E0-C908-4EA9-ABDF-E82AD6BDE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E2525-7415-4792-B32F-217515CD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LES OGRES EN MYTHOLOGIE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D190332-5A76-48EE-8E2D-852E88C7C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PAR YASMINE AL SAYED</a:t>
            </a:r>
          </a:p>
        </p:txBody>
      </p:sp>
    </p:spTree>
    <p:extLst>
      <p:ext uri="{BB962C8B-B14F-4D97-AF65-F5344CB8AC3E}">
        <p14:creationId xmlns:p14="http://schemas.microsoft.com/office/powerpoint/2010/main" val="108601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C028B4-8C3C-4999-8C58-06F80B14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 dirty="0" err="1"/>
              <a:t>Qu’est</a:t>
            </a:r>
            <a:r>
              <a:rPr lang="en-US" sz="2800" dirty="0"/>
              <a:t> </a:t>
            </a:r>
            <a:r>
              <a:rPr lang="en-US" sz="2800" dirty="0" err="1"/>
              <a:t>ce</a:t>
            </a:r>
            <a:r>
              <a:rPr lang="en-US" sz="2800" dirty="0"/>
              <a:t> </a:t>
            </a:r>
            <a:r>
              <a:rPr lang="en-US" sz="2800" dirty="0" err="1"/>
              <a:t>qu’un</a:t>
            </a:r>
            <a:r>
              <a:rPr lang="en-US" sz="2800" dirty="0"/>
              <a:t> ogre?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958813-D226-4C80-AD7F-A1BBA099F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244" y="2638044"/>
            <a:ext cx="3063765" cy="326320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Personnage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mythique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l’ogre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représenté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géant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effrayant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avide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chair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humaine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en particulier de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celle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petits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enfants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Le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 ogre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veut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dire en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latin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orcus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qui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veut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dire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ENFER.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6515FC82-3453-4CBE-8895-4CCFF33952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5FD847B-65C0-4027-8DFC-70CB42451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qu'est ce qu'un ogre ( personnage mythique&quot;">
            <a:extLst>
              <a:ext uri="{FF2B5EF4-FFF2-40B4-BE49-F238E27FC236}">
                <a16:creationId xmlns="" xmlns:a16="http://schemas.microsoft.com/office/drawing/2014/main" id="{41B6213C-2394-47AE-9B9E-A9CB2245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9998" y="1289304"/>
            <a:ext cx="5673800" cy="42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qu'est ce qu'un ogre ( personnage mythique&quot;">
            <a:extLst>
              <a:ext uri="{FF2B5EF4-FFF2-40B4-BE49-F238E27FC236}">
                <a16:creationId xmlns="" xmlns:a16="http://schemas.microsoft.com/office/drawing/2014/main" id="{6D4BC413-EC99-4B60-A331-92BDF161F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r="13734" b="-1"/>
          <a:stretch/>
        </p:blipFill>
        <p:spPr bwMode="auto">
          <a:xfrm>
            <a:off x="-8883" y="-3809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7A144-D986-42EF-B65B-EEB9DDD6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Comment </a:t>
            </a:r>
            <a:r>
              <a:rPr lang="en-US" sz="1100" b="1" dirty="0" err="1" smtClean="0">
                <a:solidFill>
                  <a:schemeClr val="bg1"/>
                </a:solidFill>
              </a:rPr>
              <a:t>es-il</a:t>
            </a:r>
            <a:r>
              <a:rPr lang="en-US" sz="11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represente</a:t>
            </a:r>
            <a:r>
              <a:rPr lang="en-US" sz="1100" b="1" dirty="0">
                <a:solidFill>
                  <a:schemeClr val="bg1"/>
                </a:solidFill>
              </a:rPr>
              <a:t> dans les contes ?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="" xmlns:a16="http://schemas.microsoft.com/office/drawing/2014/main" id="{5AFEE8FE-862D-481D-9640-52847F9FF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3941" y="976129"/>
            <a:ext cx="4804931" cy="49198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plupart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des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contes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l’ogre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representé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comme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un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personnage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méchant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qui fait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peur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à tout le monde et qui mange les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enfants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d’autres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contes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l’ogre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un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personnage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qui aide les gens et qui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découvre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la vie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humaine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752B59F0-D382-4338-ADD0-BDEAC9A29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EFDD4C-85DB-4FF7-986F-E9F6E75C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dirty="0"/>
              <a:t>LES EXEMPLES DE CONTES </a:t>
            </a:r>
            <a:r>
              <a:rPr lang="en-US" sz="2000" b="1" dirty="0" smtClean="0"/>
              <a:t>OÙ </a:t>
            </a:r>
            <a:r>
              <a:rPr lang="en-US" sz="2000" b="1" dirty="0"/>
              <a:t>LES OGRES SONT </a:t>
            </a:r>
            <a:r>
              <a:rPr lang="en-US" sz="2000" b="1" dirty="0" smtClean="0"/>
              <a:t>PRÉSENTS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89C14B-B37F-4E9F-BC05-F7DF7AA9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u="sng" dirty="0"/>
              <a:t>Le petit </a:t>
            </a:r>
            <a:r>
              <a:rPr lang="en-US" sz="2000" u="sng" dirty="0" err="1"/>
              <a:t>P</a:t>
            </a:r>
            <a:r>
              <a:rPr lang="en-US" sz="2000" u="sng" dirty="0" err="1" smtClean="0"/>
              <a:t>oucet</a:t>
            </a:r>
            <a:r>
              <a:rPr lang="en-US" sz="2000" u="sng" dirty="0" smtClean="0"/>
              <a:t> </a:t>
            </a:r>
            <a:r>
              <a:rPr lang="en-US" sz="2000" dirty="0" err="1" smtClean="0"/>
              <a:t>écrit</a:t>
            </a:r>
            <a:r>
              <a:rPr lang="en-US" sz="2000" u="sng" dirty="0" smtClean="0"/>
              <a:t> </a:t>
            </a:r>
            <a:r>
              <a:rPr lang="en-US" sz="2000" dirty="0" smtClean="0"/>
              <a:t>par </a:t>
            </a:r>
            <a:r>
              <a:rPr lang="en-US" sz="2000" dirty="0"/>
              <a:t>les </a:t>
            </a:r>
            <a:r>
              <a:rPr lang="en-US" sz="2000" dirty="0" smtClean="0"/>
              <a:t>frères Grimm</a:t>
            </a:r>
            <a:endParaRPr lang="en-US" sz="2000" dirty="0"/>
          </a:p>
          <a:p>
            <a:pPr lvl="0" indent="-228600" algn="l">
              <a:buClr>
                <a:srgbClr val="9BAFB5"/>
              </a:buClr>
              <a:buFont typeface="Arial" panose="020B0604020202020204" pitchFamily="34" charset="0"/>
              <a:buChar char="•"/>
            </a:pPr>
            <a:r>
              <a:rPr lang="en-US" sz="2000" u="sng" dirty="0"/>
              <a:t>Le Vaillant petit </a:t>
            </a:r>
            <a:r>
              <a:rPr lang="en-US" sz="2000" u="sng" dirty="0" err="1"/>
              <a:t>tailleur</a:t>
            </a:r>
            <a:r>
              <a:rPr lang="en-US" sz="2000" u="sng" dirty="0"/>
              <a:t> </a:t>
            </a:r>
            <a:r>
              <a:rPr lang="en-US" sz="2000" dirty="0" err="1" smtClean="0"/>
              <a:t>écrit</a:t>
            </a:r>
            <a:r>
              <a:rPr lang="en-US" sz="2000" u="sng" dirty="0" smtClean="0"/>
              <a:t> </a:t>
            </a:r>
            <a:r>
              <a:rPr lang="en-US" sz="2000" dirty="0" smtClean="0"/>
              <a:t>par les </a:t>
            </a:r>
            <a:r>
              <a:rPr lang="en-US" sz="2000" dirty="0"/>
              <a:t>frères </a:t>
            </a:r>
            <a:r>
              <a:rPr lang="en-US" sz="2000" dirty="0" smtClean="0"/>
              <a:t>Grimm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u="sng" dirty="0" err="1"/>
              <a:t>Hancel</a:t>
            </a:r>
            <a:r>
              <a:rPr lang="en-US" sz="2000" u="sng" dirty="0"/>
              <a:t> et Gretel </a:t>
            </a:r>
            <a:r>
              <a:rPr lang="en-US" sz="2000" dirty="0"/>
              <a:t>par les </a:t>
            </a:r>
            <a:r>
              <a:rPr lang="en-US" sz="2000" dirty="0" smtClean="0"/>
              <a:t>frères </a:t>
            </a:r>
            <a:r>
              <a:rPr lang="en-US" sz="2000" dirty="0"/>
              <a:t>Jacob et </a:t>
            </a:r>
            <a:r>
              <a:rPr lang="en-US" sz="2000" dirty="0" smtClean="0"/>
              <a:t>William Grimm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u="sng" dirty="0"/>
              <a:t>Le </a:t>
            </a:r>
            <a:r>
              <a:rPr lang="en-US" sz="2000" u="sng" dirty="0" err="1" smtClean="0"/>
              <a:t>déjeuner</a:t>
            </a:r>
            <a:r>
              <a:rPr lang="en-US" sz="2000" u="sng" dirty="0" smtClean="0"/>
              <a:t> </a:t>
            </a:r>
            <a:r>
              <a:rPr lang="en-US" sz="2000" u="sng" dirty="0"/>
              <a:t>de la petite </a:t>
            </a:r>
            <a:r>
              <a:rPr lang="en-US" sz="2000" u="sng" dirty="0" err="1"/>
              <a:t>ogresse</a:t>
            </a:r>
            <a:r>
              <a:rPr lang="en-US" sz="2000" u="sng" dirty="0"/>
              <a:t> </a:t>
            </a:r>
            <a:r>
              <a:rPr lang="en-US" sz="2000" dirty="0" err="1" smtClean="0"/>
              <a:t>écrit</a:t>
            </a:r>
            <a:r>
              <a:rPr lang="en-US" sz="2000" dirty="0" smtClean="0"/>
              <a:t> par  </a:t>
            </a:r>
            <a:r>
              <a:rPr lang="en-US" sz="2000" dirty="0"/>
              <a:t>Anais </a:t>
            </a:r>
            <a:r>
              <a:rPr lang="en-US" sz="2000" dirty="0" err="1"/>
              <a:t>Vaugelade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431F79A3-4F38-4999-B5FA-33E60FCB6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96203" y="321731"/>
            <a:ext cx="3208079" cy="367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le vaillant petit tailleur&quot;">
            <a:extLst>
              <a:ext uri="{FF2B5EF4-FFF2-40B4-BE49-F238E27FC236}">
                <a16:creationId xmlns="" xmlns:a16="http://schemas.microsoft.com/office/drawing/2014/main" id="{B9E8384D-5579-4982-A6A1-7944F8CF7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3795" y="485803"/>
            <a:ext cx="2392893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Rectangle 206">
            <a:extLst>
              <a:ext uri="{FF2B5EF4-FFF2-40B4-BE49-F238E27FC236}">
                <a16:creationId xmlns="" xmlns:a16="http://schemas.microsoft.com/office/drawing/2014/main" id="{FF8CBF27-01B0-4336-AFB9-B329EA40B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7212" y="321731"/>
            <a:ext cx="2111317" cy="20658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le dejeuner de la petite ogresse">
            <a:extLst>
              <a:ext uri="{FF2B5EF4-FFF2-40B4-BE49-F238E27FC236}">
                <a16:creationId xmlns="" xmlns:a16="http://schemas.microsoft.com/office/drawing/2014/main" id="{3038C10A-940B-4D13-9FF2-2FC1F721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7886" y="485804"/>
            <a:ext cx="1589969" cy="17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068983AA-FB2B-49FC-B176-1D82EFAE00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96203" y="4163080"/>
            <a:ext cx="3208079" cy="237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mage result for par qui est fait hansel et gretel&quot;">
            <a:extLst>
              <a:ext uri="{FF2B5EF4-FFF2-40B4-BE49-F238E27FC236}">
                <a16:creationId xmlns="" xmlns:a16="http://schemas.microsoft.com/office/drawing/2014/main" id="{41ACC6E9-CE0A-447C-8EA5-63634C70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0062" y="4428161"/>
            <a:ext cx="2880360" cy="18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Rectangle 210">
            <a:extLst>
              <a:ext uri="{FF2B5EF4-FFF2-40B4-BE49-F238E27FC236}">
                <a16:creationId xmlns="" xmlns:a16="http://schemas.microsoft.com/office/drawing/2014/main" id="{C06DACE8-D2C6-4638-8B0F-0734555FFE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7212" y="2548467"/>
            <a:ext cx="2111317" cy="33527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LE PETITS POUCET&quot;">
            <a:extLst>
              <a:ext uri="{FF2B5EF4-FFF2-40B4-BE49-F238E27FC236}">
                <a16:creationId xmlns="" xmlns:a16="http://schemas.microsoft.com/office/drawing/2014/main" id="{373BEBE9-7425-4DE0-8997-9304E09E60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1040" y="2974351"/>
            <a:ext cx="1783661" cy="250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752B59F0-D382-4338-ADD0-BDEAC9A29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179B4-E970-417F-9433-5B3C6DD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 dirty="0"/>
              <a:t>LES EXEMPLES DE CONTES </a:t>
            </a:r>
            <a:r>
              <a:rPr lang="en-US" sz="2000" b="1" dirty="0" smtClean="0"/>
              <a:t>OÙ </a:t>
            </a:r>
            <a:r>
              <a:rPr lang="en-US" sz="2000" b="1" dirty="0"/>
              <a:t>LES OGRES SONT </a:t>
            </a:r>
            <a:r>
              <a:rPr lang="en-US" sz="2000" b="1" dirty="0" smtClean="0"/>
              <a:t>PRÉSENTS</a:t>
            </a:r>
            <a:endParaRPr lang="en-US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8CA7C8-B791-414B-83D1-CE6A22F5B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858703"/>
            <a:ext cx="4475892" cy="351410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u="sng" dirty="0"/>
              <a:t>Le </a:t>
            </a:r>
            <a:r>
              <a:rPr lang="en-US" sz="2400" u="sng" dirty="0" err="1" smtClean="0"/>
              <a:t>géant</a:t>
            </a:r>
            <a:r>
              <a:rPr lang="en-US" sz="2400" u="sng" dirty="0" smtClean="0"/>
              <a:t> </a:t>
            </a:r>
            <a:r>
              <a:rPr lang="en-US" sz="2400" u="sng" dirty="0"/>
              <a:t>de </a:t>
            </a:r>
            <a:r>
              <a:rPr lang="en-US" sz="2400" u="sng" dirty="0" err="1" smtClean="0"/>
              <a:t>Z</a:t>
            </a:r>
            <a:r>
              <a:rPr lang="en-US" sz="2400" u="sng" dirty="0" err="1"/>
              <a:t>é</a:t>
            </a:r>
            <a:r>
              <a:rPr lang="en-US" sz="2400" u="sng" dirty="0" err="1" smtClean="0"/>
              <a:t>ralda</a:t>
            </a:r>
            <a:r>
              <a:rPr lang="en-US" sz="2400" u="sng" dirty="0" smtClean="0"/>
              <a:t> </a:t>
            </a:r>
            <a:r>
              <a:rPr lang="en-US" sz="2400" dirty="0"/>
              <a:t>par Tom </a:t>
            </a:r>
            <a:r>
              <a:rPr lang="en-US" sz="2400" dirty="0" err="1"/>
              <a:t>Ungere</a:t>
            </a:r>
            <a:endParaRPr lang="en-US" sz="24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u="sng" dirty="0" err="1"/>
              <a:t>L’ogre</a:t>
            </a:r>
            <a:r>
              <a:rPr lang="en-US" sz="2400" u="sng" dirty="0"/>
              <a:t> </a:t>
            </a:r>
            <a:r>
              <a:rPr lang="en-US" sz="2400" u="sng" dirty="0" err="1"/>
              <a:t>tendre</a:t>
            </a:r>
            <a:r>
              <a:rPr lang="en-US" sz="2400" u="sng" dirty="0"/>
              <a:t> </a:t>
            </a:r>
            <a:r>
              <a:rPr lang="en-US" sz="2400" dirty="0"/>
              <a:t>par Dominique </a:t>
            </a:r>
            <a:r>
              <a:rPr lang="en-US" sz="2400" dirty="0" err="1"/>
              <a:t>Maes</a:t>
            </a:r>
            <a:endParaRPr lang="en-US" sz="24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u="sng" dirty="0"/>
              <a:t>L’ ogre nouveau qui arrive </a:t>
            </a:r>
            <a:r>
              <a:rPr lang="en-US" sz="2400" dirty="0"/>
              <a:t>par Jean-Francois martin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400" u="sng" dirty="0" err="1"/>
              <a:t>Même</a:t>
            </a:r>
            <a:r>
              <a:rPr lang="en-US" sz="2400" u="sng" dirty="0"/>
              <a:t> pas </a:t>
            </a:r>
            <a:r>
              <a:rPr lang="en-US" sz="2400" u="sng" dirty="0" err="1"/>
              <a:t>peur</a:t>
            </a:r>
            <a:r>
              <a:rPr lang="en-US" sz="2400" u="sng" dirty="0"/>
              <a:t> </a:t>
            </a:r>
            <a:r>
              <a:rPr lang="en-US" sz="2400" dirty="0"/>
              <a:t>par stephane </a:t>
            </a:r>
            <a:r>
              <a:rPr lang="en-US" sz="2400" dirty="0" err="1"/>
              <a:t>Farattini</a:t>
            </a:r>
            <a:endParaRPr lang="en-US" sz="2400" dirty="0"/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431F79A3-4F38-4999-B5FA-33E60FCB6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96203" y="321731"/>
            <a:ext cx="3208079" cy="367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Le geant de zeralda&quot;">
            <a:extLst>
              <a:ext uri="{FF2B5EF4-FFF2-40B4-BE49-F238E27FC236}">
                <a16:creationId xmlns="" xmlns:a16="http://schemas.microsoft.com/office/drawing/2014/main" id="{0C781A6B-2733-40E7-8627-21D39FC5AB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1045" y="485803"/>
            <a:ext cx="251839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FF8CBF27-01B0-4336-AFB9-B329EA40B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7212" y="321731"/>
            <a:ext cx="2111317" cy="20658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l'ogre tendre&quot;">
            <a:extLst>
              <a:ext uri="{FF2B5EF4-FFF2-40B4-BE49-F238E27FC236}">
                <a16:creationId xmlns="" xmlns:a16="http://schemas.microsoft.com/office/drawing/2014/main" id="{F4E73AC5-3FE9-4324-8A28-5F0D1CCE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9873" y="485804"/>
            <a:ext cx="1745994" cy="17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068983AA-FB2B-49FC-B176-1D82EFAE00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96203" y="4163080"/>
            <a:ext cx="3208079" cy="237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Image result for meme pas peur&quot;">
            <a:extLst>
              <a:ext uri="{FF2B5EF4-FFF2-40B4-BE49-F238E27FC236}">
                <a16:creationId xmlns="" xmlns:a16="http://schemas.microsoft.com/office/drawing/2014/main" id="{F9705392-F11B-4644-A6C5-91841AAB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0911" y="4334146"/>
            <a:ext cx="2038662" cy="20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C06DACE8-D2C6-4638-8B0F-0734555FFE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757212" y="2548467"/>
            <a:ext cx="2111317" cy="33527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l ogre nouveaux est arrive&quot;">
            <a:extLst>
              <a:ext uri="{FF2B5EF4-FFF2-40B4-BE49-F238E27FC236}">
                <a16:creationId xmlns="" xmlns:a16="http://schemas.microsoft.com/office/drawing/2014/main" id="{26FBBA52-9B68-44B6-B357-B09F58B94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1040" y="2764025"/>
            <a:ext cx="1783661" cy="29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DB45D9-EADB-4671-8C55-7D5D13849983}"/>
              </a:ext>
            </a:extLst>
          </p:cNvPr>
          <p:cNvSpPr txBox="1"/>
          <p:nvPr/>
        </p:nvSpPr>
        <p:spPr>
          <a:xfrm>
            <a:off x="3724275" y="2764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780F96A-0410-437A-A512-E6D179046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475412"/>
            <a:ext cx="8991600" cy="1645920"/>
          </a:xfrm>
        </p:spPr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MERCI POUR VOTRE ATTENTION</a:t>
            </a:r>
          </a:p>
        </p:txBody>
      </p:sp>
      <p:pic>
        <p:nvPicPr>
          <p:cNvPr id="3076" name="Picture 4" descr="Image result for EMOJI MERCI&quot;">
            <a:extLst>
              <a:ext uri="{FF2B5EF4-FFF2-40B4-BE49-F238E27FC236}">
                <a16:creationId xmlns="" xmlns:a16="http://schemas.microsoft.com/office/drawing/2014/main" id="{7A3666A2-6A56-49DA-906A-445942543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271963"/>
            <a:ext cx="2857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EMOJI MERCI&quot;">
            <a:extLst>
              <a:ext uri="{FF2B5EF4-FFF2-40B4-BE49-F238E27FC236}">
                <a16:creationId xmlns="" xmlns:a16="http://schemas.microsoft.com/office/drawing/2014/main" id="{32AF73B2-3942-49BC-8CB7-FB777AE9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75" y="-359228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189</Words>
  <Application>Microsoft Office PowerPoint</Application>
  <PresentationFormat>Personnalisé</PresentationFormat>
  <Paragraphs>17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Parcel</vt:lpstr>
      <vt:lpstr>LES OGRES EN MYTHOLOGIE </vt:lpstr>
      <vt:lpstr>Qu’est ce qu’un ogre?</vt:lpstr>
      <vt:lpstr>Comment es-il represente dans les contes ?</vt:lpstr>
      <vt:lpstr>LES EXEMPLES DE CONTES OÙ LES OGRES SONT PRÉSENTS</vt:lpstr>
      <vt:lpstr>LES EXEMPLES DE CONTES OÙ LES OGRES SONT PRÉSENTS</vt:lpstr>
      <vt:lpstr>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OGRES EN MYTHOLOGIE</dc:title>
  <dc:creator>Yasmine Alsayed</dc:creator>
  <cp:lastModifiedBy>Rafah KORJIYEH</cp:lastModifiedBy>
  <cp:revision>12</cp:revision>
  <dcterms:created xsi:type="dcterms:W3CDTF">2020-01-14T02:13:24Z</dcterms:created>
  <dcterms:modified xsi:type="dcterms:W3CDTF">2020-01-27T06:45:05Z</dcterms:modified>
</cp:coreProperties>
</file>